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7" r:id="rId2"/>
    <p:sldId id="259" r:id="rId3"/>
    <p:sldId id="260" r:id="rId4"/>
    <p:sldId id="262" r:id="rId5"/>
    <p:sldId id="261" r:id="rId6"/>
    <p:sldId id="25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E2600"/>
    <a:srgbClr val="638600"/>
    <a:srgbClr val="007370"/>
    <a:srgbClr val="00D1CC"/>
    <a:srgbClr val="82B000"/>
    <a:srgbClr val="99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5016" autoAdjust="0"/>
    <p:restoredTop sz="94660"/>
  </p:normalViewPr>
  <p:slideViewPr>
    <p:cSldViewPr snapToGrid="0">
      <p:cViewPr>
        <p:scale>
          <a:sx n="80" d="100"/>
          <a:sy n="80" d="100"/>
        </p:scale>
        <p:origin x="-2394" y="-792"/>
      </p:cViewPr>
      <p:guideLst>
        <p:guide orient="horz" pos="2160"/>
        <p:guide pos="56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5.5</c:v>
                </c:pt>
                <c:pt idx="1">
                  <c:v>4</c:v>
                </c:pt>
                <c:pt idx="2">
                  <c:v>2.6</c:v>
                </c:pt>
                <c:pt idx="3">
                  <c:v>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Sheet1!$F$2:$F$5</c:f>
              <c:numCache>
                <c:formatCode>General</c:formatCode>
                <c:ptCount val="4"/>
                <c:pt idx="0">
                  <c:v>1.5</c:v>
                </c:pt>
                <c:pt idx="1">
                  <c:v>3.6</c:v>
                </c:pt>
                <c:pt idx="2">
                  <c:v>4</c:v>
                </c:pt>
                <c:pt idx="3">
                  <c:v>1.3</c:v>
                </c:pt>
              </c:numCache>
            </c:numRef>
          </c:val>
        </c:ser>
        <c:axId val="69478272"/>
        <c:axId val="69479808"/>
      </c:barChart>
      <c:catAx>
        <c:axId val="69478272"/>
        <c:scaling>
          <c:orientation val="minMax"/>
        </c:scaling>
        <c:axPos val="b"/>
        <c:numFmt formatCode="General" sourceLinked="1"/>
        <c:tickLblPos val="nextTo"/>
        <c:crossAx val="69479808"/>
        <c:crosses val="autoZero"/>
        <c:auto val="1"/>
        <c:lblAlgn val="ctr"/>
        <c:lblOffset val="100"/>
      </c:catAx>
      <c:valAx>
        <c:axId val="69479808"/>
        <c:scaling>
          <c:orientation val="minMax"/>
        </c:scaling>
        <c:axPos val="l"/>
        <c:numFmt formatCode="General" sourceLinked="1"/>
        <c:tickLblPos val="nextTo"/>
        <c:crossAx val="6947827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071385B-D6F2-42F4-9560-DDAAB26E7B7A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3542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85800" y="2000251"/>
            <a:ext cx="6643688" cy="1244600"/>
          </a:xfrm>
        </p:spPr>
        <p:txBody>
          <a:bodyPr/>
          <a:lstStyle>
            <a:lvl1pPr algn="ctr">
              <a:defRPr sz="36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 smtClean="0"/>
              <a:t>Click to edit </a:t>
            </a:r>
            <a:br>
              <a:rPr lang="en-US" noProof="0" dirty="0" smtClean="0"/>
            </a:br>
            <a:r>
              <a:rPr lang="en-US" noProof="0" dirty="0" smtClean="0"/>
              <a:t>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71600" y="3530600"/>
            <a:ext cx="6400800" cy="919163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3" name="Picture 2" descr="WTD_PowerPoint_1_Cov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350"/>
            <a:ext cx="9152467" cy="6864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8FAC1CE3-0013-4A1C-AA61-A816E609AAE0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  <p:pic>
        <p:nvPicPr>
          <p:cNvPr id="4" name="Picture 3" descr="WTD_PowerPoint_1 (generic closing page)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" y="0"/>
            <a:ext cx="9135533" cy="6851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9772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8C28EAF3-A1DF-4542-860A-456B67E0B799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</p:spTree>
    <p:extLst>
      <p:ext uri="{BB962C8B-B14F-4D97-AF65-F5344CB8AC3E}">
        <p14:creationId xmlns="" xmlns:p14="http://schemas.microsoft.com/office/powerpoint/2010/main" val="412227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67188" cy="501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6788" y="1600200"/>
            <a:ext cx="4167187" cy="501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20E0377D-8EDD-4B91-B5DF-162063A946D8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</p:spTree>
    <p:extLst>
      <p:ext uri="{BB962C8B-B14F-4D97-AF65-F5344CB8AC3E}">
        <p14:creationId xmlns="" xmlns:p14="http://schemas.microsoft.com/office/powerpoint/2010/main" val="266399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BD5EA844-08F8-4A2A-B882-27E735657C01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</p:spTree>
    <p:extLst>
      <p:ext uri="{BB962C8B-B14F-4D97-AF65-F5344CB8AC3E}">
        <p14:creationId xmlns="" xmlns:p14="http://schemas.microsoft.com/office/powerpoint/2010/main" val="47707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45F5BCA6-64CF-432B-B6E7-A7F57C5C42C7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</p:spTree>
    <p:extLst>
      <p:ext uri="{BB962C8B-B14F-4D97-AF65-F5344CB8AC3E}">
        <p14:creationId xmlns="" xmlns:p14="http://schemas.microsoft.com/office/powerpoint/2010/main" val="395450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867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67188" cy="5013325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76788" y="1600200"/>
            <a:ext cx="4167187" cy="50133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574088" y="6664327"/>
            <a:ext cx="509587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DEC30CD0-F670-4900-8652-C26C67ECDEF5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</p:spTree>
    <p:extLst>
      <p:ext uri="{BB962C8B-B14F-4D97-AF65-F5344CB8AC3E}">
        <p14:creationId xmlns="" xmlns:p14="http://schemas.microsoft.com/office/powerpoint/2010/main" val="2438116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8FAC1CE3-0013-4A1C-AA61-A816E609AAE0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</p:spTree>
    <p:extLst>
      <p:ext uri="{BB962C8B-B14F-4D97-AF65-F5344CB8AC3E}">
        <p14:creationId xmlns="" xmlns:p14="http://schemas.microsoft.com/office/powerpoint/2010/main" val="384315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TD_PowerPoint_1 (generic closing page)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350"/>
            <a:ext cx="9152467" cy="68643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8FAC1CE3-0013-4A1C-AA61-A816E609AAE0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891198" y="332602"/>
            <a:ext cx="7469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Arial"/>
                <a:cs typeface="Arial"/>
              </a:rPr>
              <a:t>We’re starting a global movement.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Arial"/>
                <a:cs typeface="Arial"/>
              </a:rPr>
              <a:t>Help us stop blood clots and save lives.</a:t>
            </a:r>
            <a:endParaRPr lang="en-US" sz="2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891999" y="4255777"/>
            <a:ext cx="6440581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 smtClean="0">
                <a:solidFill>
                  <a:srgbClr val="FF0000"/>
                </a:solidFill>
                <a:latin typeface="Arial"/>
                <a:cs typeface="Arial"/>
              </a:rPr>
              <a:t>Join us </a:t>
            </a: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and 100+ organizations from around the world. </a:t>
            </a: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Learn how at </a:t>
            </a:r>
            <a:r>
              <a:rPr lang="en-US" sz="2000" b="1" dirty="0" err="1" smtClean="0">
                <a:solidFill>
                  <a:srgbClr val="FF0000"/>
                </a:solidFill>
                <a:latin typeface="Arial"/>
                <a:cs typeface="Arial"/>
              </a:rPr>
              <a:t>WorldThrombosisDay.org</a:t>
            </a:r>
            <a:endParaRPr lang="en-US" sz="20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      </a:t>
            </a:r>
            <a:r>
              <a:rPr lang="en-US" sz="2000" dirty="0" err="1" smtClean="0">
                <a:solidFill>
                  <a:schemeClr val="tx1"/>
                </a:solidFill>
                <a:latin typeface="Arial"/>
                <a:cs typeface="Arial"/>
              </a:rPr>
              <a:t>WorldThrombosisDay</a:t>
            </a: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      @</a:t>
            </a:r>
            <a:r>
              <a:rPr lang="en-US" sz="2000" dirty="0" err="1" smtClean="0">
                <a:solidFill>
                  <a:schemeClr val="tx1"/>
                </a:solidFill>
                <a:latin typeface="Arial"/>
                <a:cs typeface="Arial"/>
              </a:rPr>
              <a:t>ThrombosisDay</a:t>
            </a:r>
            <a:r>
              <a:rPr lang="en-US" sz="2000" smtClean="0">
                <a:solidFill>
                  <a:schemeClr val="tx1"/>
                </a:solidFill>
                <a:latin typeface="Arial"/>
                <a:cs typeface="Arial"/>
              </a:rPr>
              <a:t>   #</a:t>
            </a:r>
            <a:r>
              <a:rPr lang="en-US" sz="2000" dirty="0" err="1" smtClean="0">
                <a:solidFill>
                  <a:schemeClr val="tx1"/>
                </a:solidFill>
                <a:latin typeface="Arial"/>
                <a:cs typeface="Arial"/>
              </a:rPr>
              <a:t>JoinWTDay</a:t>
            </a: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   #WTDay14</a:t>
            </a: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80000"/>
              </a:lnSpc>
            </a:pPr>
            <a:endParaRPr lang="en-US"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7" name="Picture 6" descr="social media icon facebook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57" y="5309391"/>
            <a:ext cx="457200" cy="457200"/>
          </a:xfrm>
          <a:prstGeom prst="rect">
            <a:avLst/>
          </a:prstGeom>
        </p:spPr>
      </p:pic>
      <p:pic>
        <p:nvPicPr>
          <p:cNvPr id="8" name="Picture 7" descr="social media icon twitter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208" y="5914119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00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- </a:t>
            </a:r>
            <a:fld id="{8FAC1CE3-0013-4A1C-AA61-A816E609AAE0}" type="slidenum">
              <a:rPr lang="en-US"/>
              <a:pPr/>
              <a:t>‹Nº›</a:t>
            </a:fld>
            <a:r>
              <a:rPr lang="en-US"/>
              <a:t> -</a:t>
            </a:r>
          </a:p>
        </p:txBody>
      </p:sp>
      <p:pic>
        <p:nvPicPr>
          <p:cNvPr id="3" name="Picture 2" descr="WTD_PowerPoint_1 (closing page)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0084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74638"/>
            <a:ext cx="8486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600200"/>
            <a:ext cx="8486775" cy="501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574088" y="6664327"/>
            <a:ext cx="509587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 - </a:t>
            </a:r>
            <a:fld id="{9DDE3585-0DE2-40C9-B218-DB34F7AE3B31}" type="slidenum">
              <a:rPr lang="en-US" smtClean="0"/>
              <a:pPr/>
              <a:t>‹Nº›</a:t>
            </a:fld>
            <a:r>
              <a:rPr lang="en-US" smtClean="0"/>
              <a:t> -</a:t>
            </a:r>
            <a:endParaRPr lang="en-US" dirty="0"/>
          </a:p>
        </p:txBody>
      </p:sp>
      <p:pic>
        <p:nvPicPr>
          <p:cNvPr id="2" name="Picture 1" descr="WTD_PowerPoint_1_Pages.jpg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" y="0"/>
            <a:ext cx="9146748" cy="68600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6" r:id="rId3"/>
    <p:sldLayoutId id="2147483657" r:id="rId4"/>
    <p:sldLayoutId id="2147483658" r:id="rId5"/>
    <p:sldLayoutId id="2147483684" r:id="rId6"/>
    <p:sldLayoutId id="2147483659" r:id="rId7"/>
    <p:sldLayoutId id="2147483687" r:id="rId8"/>
    <p:sldLayoutId id="2147483685" r:id="rId9"/>
    <p:sldLayoutId id="2147483686" r:id="rId10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fontAlgn="base">
        <a:spcBef>
          <a:spcPct val="75000"/>
        </a:spcBef>
        <a:spcAft>
          <a:spcPct val="0"/>
        </a:spcAft>
        <a:buClr>
          <a:srgbClr val="0D204A"/>
        </a:buClr>
        <a:buFont typeface="Wingdings" pitchFamily="2" charset="2"/>
        <a:buChar char="§"/>
        <a:defRPr sz="26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33400" indent="-274638" algn="l" rtl="0" fontAlgn="base">
        <a:spcBef>
          <a:spcPct val="25000"/>
        </a:spcBef>
        <a:spcAft>
          <a:spcPct val="0"/>
        </a:spcAft>
        <a:buClr>
          <a:srgbClr val="0D204A"/>
        </a:buClr>
        <a:buFont typeface="Wingdings" pitchFamily="2" charset="2"/>
        <a:buChar char="§"/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738188" indent="-203200" algn="l" rtl="0" fontAlgn="base">
        <a:spcBef>
          <a:spcPct val="15000"/>
        </a:spcBef>
        <a:spcAft>
          <a:spcPct val="0"/>
        </a:spcAft>
        <a:buClr>
          <a:srgbClr val="0D204A"/>
        </a:buClr>
        <a:buFont typeface="Wingdings" pitchFamily="2" charset="2"/>
        <a:buChar char="§"/>
        <a:defRPr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942975" indent="-203200" algn="l" rtl="0" fontAlgn="base">
        <a:spcBef>
          <a:spcPct val="10000"/>
        </a:spcBef>
        <a:spcAft>
          <a:spcPct val="0"/>
        </a:spcAft>
        <a:buClr>
          <a:srgbClr val="0D204A"/>
        </a:buClr>
        <a:buFont typeface="Wingdings" pitchFamily="2" charset="2"/>
        <a:buChar char="§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163638" indent="-219075" algn="l" rtl="0" fontAlgn="base">
        <a:spcBef>
          <a:spcPct val="10000"/>
        </a:spcBef>
        <a:spcAft>
          <a:spcPct val="0"/>
        </a:spcAft>
        <a:buClr>
          <a:srgbClr val="0D204A"/>
        </a:buClr>
        <a:buFont typeface="Wingdings" pitchFamily="2" charset="2"/>
        <a:buChar char="§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1620838" indent="-219075" algn="l" rtl="0" fontAlgn="base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6pPr>
      <a:lvl7pPr marL="2078038" indent="-219075" algn="l" rtl="0" fontAlgn="base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7pPr>
      <a:lvl8pPr marL="2535238" indent="-219075" algn="l" rtl="0" fontAlgn="base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8pPr>
      <a:lvl9pPr marL="2992438" indent="-219075" algn="l" rtl="0" fontAlgn="base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- </a:t>
            </a:r>
            <a:fld id="{2AA26B99-9CB9-4351-A8DC-68D1FA6115EB}" type="slidenum">
              <a:rPr lang="en-US" smtClean="0"/>
              <a:pPr/>
              <a:t>1</a:t>
            </a:fld>
            <a:r>
              <a:rPr lang="en-US" smtClean="0"/>
              <a:t> -</a:t>
            </a: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 smtClean="0"/>
              <a:t>Sample title here </a:t>
            </a:r>
            <a:r>
              <a:rPr lang="en-US" sz="2600" dirty="0" smtClean="0"/>
              <a:t>(34 </a:t>
            </a:r>
            <a:r>
              <a:rPr lang="en-US" sz="2600" dirty="0" err="1" smtClean="0"/>
              <a:t>pts</a:t>
            </a:r>
            <a:r>
              <a:rPr lang="en-US" sz="2600" dirty="0" smtClean="0"/>
              <a:t>, Arial)</a:t>
            </a:r>
            <a:br>
              <a:rPr lang="en-US" sz="2600" dirty="0" smtClean="0"/>
            </a:br>
            <a:r>
              <a:rPr lang="en-US" dirty="0" smtClean="0"/>
              <a:t>Room for two lines, bottom aligned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Sample first level bulleted text here (26 pts., Arial)</a:t>
            </a:r>
          </a:p>
          <a:p>
            <a:pPr lvl="1"/>
            <a:r>
              <a:rPr lang="en-US" dirty="0" smtClean="0"/>
              <a:t>Sample second level bulleted text (Arial, 22 pts.)</a:t>
            </a:r>
          </a:p>
          <a:p>
            <a:pPr lvl="2"/>
            <a:r>
              <a:rPr lang="en-US" dirty="0" smtClean="0"/>
              <a:t>Sample third level bullets here (Arial, 18 pts.)</a:t>
            </a:r>
          </a:p>
          <a:p>
            <a:r>
              <a:rPr lang="en-US" dirty="0" smtClean="0"/>
              <a:t>0.75 line spacing between first level bullets</a:t>
            </a:r>
          </a:p>
          <a:p>
            <a:pPr lvl="1"/>
            <a:r>
              <a:rPr lang="en-US" dirty="0" smtClean="0"/>
              <a:t>0.25 line spacing between second level bullets</a:t>
            </a:r>
          </a:p>
          <a:p>
            <a:pPr lvl="2"/>
            <a:r>
              <a:rPr lang="en-US" dirty="0" smtClean="0"/>
              <a:t>0.15 line spacing between third level bullets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 - </a:t>
            </a:r>
            <a:fld id="{96A778C8-C62D-48A2-AADD-F8D7FBFBFBEE}" type="slidenum">
              <a:rPr lang="en-US"/>
              <a:pPr/>
              <a:t>2</a:t>
            </a:fld>
            <a:r>
              <a:rPr lang="en-US"/>
              <a:t> -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column slide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200"/>
              <a:t>First level bullet</a:t>
            </a:r>
          </a:p>
          <a:p>
            <a:pPr lvl="1"/>
            <a:r>
              <a:rPr lang="en-US" sz="2000"/>
              <a:t>Second level bullet</a:t>
            </a:r>
          </a:p>
          <a:p>
            <a:pPr lvl="2"/>
            <a:r>
              <a:rPr lang="en-US" sz="1600"/>
              <a:t>Third level bullet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200"/>
              <a:t>First level bullet</a:t>
            </a:r>
          </a:p>
          <a:p>
            <a:pPr lvl="1"/>
            <a:r>
              <a:rPr lang="en-US" sz="2000"/>
              <a:t>Second level bullet</a:t>
            </a:r>
          </a:p>
          <a:p>
            <a:pPr lvl="2"/>
            <a:r>
              <a:rPr lang="en-US" sz="1600"/>
              <a:t>Third level bullet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 - </a:t>
            </a:r>
            <a:fld id="{C1150A5E-4C25-4AAB-9819-D1A2F1A974BF}" type="slidenum">
              <a:rPr lang="en-US"/>
              <a:pPr/>
              <a:t>3</a:t>
            </a:fld>
            <a:r>
              <a:rPr lang="en-US"/>
              <a:t> -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with text slide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200" dirty="0"/>
              <a:t>First level bullet</a:t>
            </a:r>
          </a:p>
          <a:p>
            <a:pPr lvl="1"/>
            <a:r>
              <a:rPr lang="en-US" sz="2000" dirty="0"/>
              <a:t>Second level bullet</a:t>
            </a:r>
          </a:p>
          <a:p>
            <a:pPr lvl="2"/>
            <a:r>
              <a:rPr lang="en-US" sz="1600" dirty="0"/>
              <a:t>Third level bullet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clipArt" sz="half" idx="2"/>
          </p:nvPr>
        </p:nvSpPr>
        <p:spPr>
          <a:ln w="6350">
            <a:solidFill>
              <a:schemeClr val="bg1"/>
            </a:solidFill>
            <a:miter lim="800000"/>
            <a:headEnd/>
            <a:tailEnd/>
          </a:ln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 - </a:t>
            </a:r>
            <a:fld id="{60900C20-95DD-43D9-9FE8-2FDD46DC4371}" type="slidenum">
              <a:rPr lang="en-US"/>
              <a:pPr/>
              <a:t>4</a:t>
            </a:fld>
            <a:r>
              <a:rPr lang="en-US"/>
              <a:t> -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Graph slide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="" xmlns:p14="http://schemas.microsoft.com/office/powerpoint/2010/main" val="512957339"/>
              </p:ext>
            </p:extLst>
          </p:nvPr>
        </p:nvGraphicFramePr>
        <p:xfrm>
          <a:off x="1524000" y="162922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 - </a:t>
            </a:r>
            <a:fld id="{BC2A5C41-43E1-4DCD-A9D5-209051E56B6E}" type="slidenum">
              <a:rPr lang="en-US"/>
              <a:pPr/>
              <a:t>5</a:t>
            </a:fld>
            <a:r>
              <a:rPr lang="en-US"/>
              <a:t> -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Palette</a:t>
            </a:r>
          </a:p>
        </p:txBody>
      </p:sp>
      <p:sp>
        <p:nvSpPr>
          <p:cNvPr id="25691" name="Rectangle 91"/>
          <p:cNvSpPr>
            <a:spLocks noChangeArrowheads="1"/>
          </p:cNvSpPr>
          <p:nvPr/>
        </p:nvSpPr>
        <p:spPr bwMode="gray">
          <a:xfrm>
            <a:off x="550863" y="1971675"/>
            <a:ext cx="146050" cy="146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92" name="Rectangle 92"/>
          <p:cNvSpPr>
            <a:spLocks noChangeArrowheads="1"/>
          </p:cNvSpPr>
          <p:nvPr/>
        </p:nvSpPr>
        <p:spPr bwMode="black">
          <a:xfrm>
            <a:off x="840694" y="1906588"/>
            <a:ext cx="17184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74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93" name="Rectangle 93"/>
          <p:cNvSpPr>
            <a:spLocks noChangeArrowheads="1"/>
          </p:cNvSpPr>
          <p:nvPr/>
        </p:nvSpPr>
        <p:spPr bwMode="gray">
          <a:xfrm>
            <a:off x="550863" y="2489518"/>
            <a:ext cx="146050" cy="14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94" name="Rectangle 94"/>
          <p:cNvSpPr>
            <a:spLocks noChangeArrowheads="1"/>
          </p:cNvSpPr>
          <p:nvPr/>
        </p:nvSpPr>
        <p:spPr bwMode="black">
          <a:xfrm>
            <a:off x="840694" y="2424430"/>
            <a:ext cx="184665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40, B 45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95" name="Rectangle 95"/>
          <p:cNvSpPr>
            <a:spLocks noChangeArrowheads="1"/>
          </p:cNvSpPr>
          <p:nvPr/>
        </p:nvSpPr>
        <p:spPr bwMode="gray">
          <a:xfrm>
            <a:off x="550863" y="3007361"/>
            <a:ext cx="146050" cy="14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96" name="Rectangle 96"/>
          <p:cNvSpPr>
            <a:spLocks noChangeArrowheads="1"/>
          </p:cNvSpPr>
          <p:nvPr/>
        </p:nvSpPr>
        <p:spPr bwMode="black">
          <a:xfrm>
            <a:off x="840694" y="2942272"/>
            <a:ext cx="17184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0, 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78, B 188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97" name="Rectangle 97"/>
          <p:cNvSpPr>
            <a:spLocks noChangeArrowheads="1"/>
          </p:cNvSpPr>
          <p:nvPr/>
        </p:nvSpPr>
        <p:spPr bwMode="gray">
          <a:xfrm>
            <a:off x="550863" y="3525204"/>
            <a:ext cx="146050" cy="14605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98" name="Rectangle 98"/>
          <p:cNvSpPr>
            <a:spLocks noChangeArrowheads="1"/>
          </p:cNvSpPr>
          <p:nvPr/>
        </p:nvSpPr>
        <p:spPr bwMode="black">
          <a:xfrm>
            <a:off x="859744" y="3460114"/>
            <a:ext cx="210314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200,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226,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234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99" name="Rectangle 99"/>
          <p:cNvSpPr>
            <a:spLocks noChangeArrowheads="1"/>
          </p:cNvSpPr>
          <p:nvPr/>
        </p:nvSpPr>
        <p:spPr bwMode="gray">
          <a:xfrm>
            <a:off x="3425825" y="1912938"/>
            <a:ext cx="914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00" name="Rectangle 100"/>
          <p:cNvSpPr>
            <a:spLocks noChangeArrowheads="1"/>
          </p:cNvSpPr>
          <p:nvPr/>
        </p:nvSpPr>
        <p:spPr bwMode="black">
          <a:xfrm>
            <a:off x="4581525" y="2093913"/>
            <a:ext cx="292387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Default color for new shapes</a:t>
            </a:r>
            <a:b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74)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703" name="AutoShape 103"/>
          <p:cNvSpPr>
            <a:spLocks noChangeArrowheads="1"/>
          </p:cNvSpPr>
          <p:nvPr/>
        </p:nvSpPr>
        <p:spPr bwMode="black">
          <a:xfrm>
            <a:off x="4405313" y="1828800"/>
            <a:ext cx="3398837" cy="1081088"/>
          </a:xfrm>
          <a:prstGeom prst="bracePair">
            <a:avLst>
              <a:gd name="adj" fmla="val 8333"/>
            </a:avLst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97"/>
          <p:cNvSpPr>
            <a:spLocks noChangeArrowheads="1"/>
          </p:cNvSpPr>
          <p:nvPr/>
        </p:nvSpPr>
        <p:spPr bwMode="gray">
          <a:xfrm>
            <a:off x="550863" y="4043047"/>
            <a:ext cx="146050" cy="1460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98"/>
          <p:cNvSpPr>
            <a:spLocks noChangeArrowheads="1"/>
          </p:cNvSpPr>
          <p:nvPr/>
        </p:nvSpPr>
        <p:spPr bwMode="black">
          <a:xfrm>
            <a:off x="859744" y="3977956"/>
            <a:ext cx="184665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255,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97"/>
          <p:cNvSpPr>
            <a:spLocks noChangeArrowheads="1"/>
          </p:cNvSpPr>
          <p:nvPr/>
        </p:nvSpPr>
        <p:spPr bwMode="gray">
          <a:xfrm>
            <a:off x="550863" y="4560888"/>
            <a:ext cx="146050" cy="14605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98"/>
          <p:cNvSpPr>
            <a:spLocks noChangeArrowheads="1"/>
          </p:cNvSpPr>
          <p:nvPr/>
        </p:nvSpPr>
        <p:spPr bwMode="black">
          <a:xfrm>
            <a:off x="859744" y="4495800"/>
            <a:ext cx="210314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223,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229,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229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1614&quot;&gt;&lt;object type=&quot;3&quot; unique_id=&quot;11615&quot;&gt;&lt;property id=&quot;20148&quot; value=&quot;5&quot;/&gt;&lt;property id=&quot;20300&quot; value=&quot;Slide 1 - &amp;quot;Title Here (Calibri, 36 pts., 255, 255, 255)&amp;quot;&quot;/&gt;&lt;property id=&quot;20307&quot; value=&quot;256&quot;/&gt;&lt;/object&gt;&lt;object type=&quot;3&quot; unique_id=&quot;11616&quot;&gt;&lt;property id=&quot;20148&quot; value=&quot;5&quot;/&gt;&lt;property id=&quot;20300&quot; value=&quot;Slide 2 - &amp;quot;Sample title here (36 pts, Calibri, 255, 255, 255)&amp;#x0D;&amp;#x0A;Room for two lines, bottom aligned&amp;quot;&quot;/&gt;&lt;property id=&quot;20307&quot; value=&quot;257&quot;/&gt;&lt;/object&gt;&lt;object type=&quot;3&quot; unique_id=&quot;11617&quot;&gt;&lt;property id=&quot;20148&quot; value=&quot;5&quot;/&gt;&lt;property id=&quot;20300&quot; value=&quot;Slide 3 - &amp;quot;Two column slide&amp;quot;&quot;/&gt;&lt;property id=&quot;20307&quot; value=&quot;259&quot;/&gt;&lt;/object&gt;&lt;object type=&quot;3&quot; unique_id=&quot;11618&quot;&gt;&lt;property id=&quot;20148&quot; value=&quot;5&quot;/&gt;&lt;property id=&quot;20300&quot; value=&quot;Slide 4 - &amp;quot;Image with text Slide&amp;quot;&quot;/&gt;&lt;property id=&quot;20307&quot; value=&quot;260&quot;/&gt;&lt;/object&gt;&lt;object type=&quot;3&quot; unique_id=&quot;11619&quot;&gt;&lt;property id=&quot;20148&quot; value=&quot;5&quot;/&gt;&lt;property id=&quot;20300&quot; value=&quot;Slide 5 - &amp;quot;Graph Slide&amp;quot;&quot;/&gt;&lt;property id=&quot;20307&quot; value=&quot;262&quot;/&gt;&lt;/object&gt;&lt;object type=&quot;3&quot; unique_id=&quot;11620&quot;&gt;&lt;property id=&quot;20148&quot; value=&quot;5&quot;/&gt;&lt;property id=&quot;20300&quot; value=&quot;Slide 6 - &amp;quot;Color Palette&amp;quot;&quot;/&gt;&lt;property id=&quot;20307&quot; value=&quot;261&quot;/&gt;&lt;/object&gt;&lt;object type=&quot;3&quot; unique_id=&quot;11621&quot;&gt;&lt;property id=&quot;20148&quot; value=&quot;5&quot;/&gt;&lt;property id=&quot;20300&quot; value=&quot;Slide 7 - &amp;quot;Thank You (or Q&amp;amp;A)&amp;#x0D;&amp;#x0A;(Calibri, 36 pts., 255, 255, 255)&amp;quot;&quot;/&gt;&lt;property id=&quot;20307&quot; value=&quot;258&quot;/&gt;&lt;/object&gt;&lt;/object&gt;&lt;object type=&quot;8&quot; unique_id=&quot;116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aster">
  <a:themeElements>
    <a:clrScheme name="Custom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D204A"/>
      </a:accent1>
      <a:accent2>
        <a:srgbClr val="C9282D"/>
      </a:accent2>
      <a:accent3>
        <a:srgbClr val="004EBC"/>
      </a:accent3>
      <a:accent4>
        <a:srgbClr val="C8E2EA"/>
      </a:accent4>
      <a:accent5>
        <a:srgbClr val="FFC907"/>
      </a:accent5>
      <a:accent6>
        <a:srgbClr val="DFE5E5"/>
      </a:accent6>
      <a:hlink>
        <a:srgbClr val="004EBC"/>
      </a:hlink>
      <a:folHlink>
        <a:srgbClr val="0D204A"/>
      </a:folHlink>
    </a:clrScheme>
    <a:fontScheme name="OptionA_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OptionA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tionA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D1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737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7370"/>
        </a:hlink>
        <a:folHlink>
          <a:srgbClr val="638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tionA_template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7370"/>
        </a:hlink>
        <a:folHlink>
          <a:srgbClr val="9E2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175</Words>
  <Application>Microsoft Office PowerPoint</Application>
  <PresentationFormat>Presentación en pantalla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Master</vt:lpstr>
      <vt:lpstr>Sample title here (34 pts, Arial) Room for two lines, bottom aligned</vt:lpstr>
      <vt:lpstr>Two column slide</vt:lpstr>
      <vt:lpstr>Image with text slide</vt:lpstr>
      <vt:lpstr>Graph slide</vt:lpstr>
      <vt:lpstr>Color Palette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 (Calibri, 36 pts., 255, 255, 255)</dc:title>
  <dc:creator>Daniel Newmark</dc:creator>
  <cp:lastModifiedBy>RIA</cp:lastModifiedBy>
  <cp:revision>29</cp:revision>
  <dcterms:created xsi:type="dcterms:W3CDTF">2010-05-03T23:05:09Z</dcterms:created>
  <dcterms:modified xsi:type="dcterms:W3CDTF">2016-09-29T15:18:33Z</dcterms:modified>
</cp:coreProperties>
</file>